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5016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Ping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Ping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18x24 plate + stand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D7B83B6-29D7-4487-B5CF-4521F5E2E1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70174"/>
            <a:ext cx="7025776" cy="403648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Ping </a:t>
            </a:r>
            <a:r>
              <a:rPr lang="en-US" b="1" dirty="0" err="1"/>
              <a:t>Ping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Ping </a:t>
            </a:r>
            <a:r>
              <a:rPr lang="en-US" dirty="0" err="1"/>
              <a:t>Ping</a:t>
            </a:r>
            <a:r>
              <a:rPr lang="en-US" dirty="0"/>
              <a:t> is a 30 round, 150 point, Comstock field course. There are 13 USPSA targets and 4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buttstock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1490</TotalTime>
  <Words>145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2020-07-07T15:05:09Z</dcterms:modified>
  <cp:category>Shooting</cp:category>
</cp:coreProperties>
</file>

<file path=docProps/thumbnail.jpeg>
</file>